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3" r:id="rId10"/>
    <p:sldId id="265" r:id="rId11"/>
    <p:sldId id="268" r:id="rId12"/>
    <p:sldId id="269" r:id="rId13"/>
    <p:sldId id="266" r:id="rId14"/>
    <p:sldId id="267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11893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62"/>
    <p:restoredTop sz="94649"/>
  </p:normalViewPr>
  <p:slideViewPr>
    <p:cSldViewPr snapToGrid="0">
      <p:cViewPr varScale="1">
        <p:scale>
          <a:sx n="106" d="100"/>
          <a:sy n="106" d="100"/>
        </p:scale>
        <p:origin x="20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0AEB1-0EF3-6A46-9AC0-11835E5CD032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6EF1E-47F9-E845-AA36-0777DA511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57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6EF1E-47F9-E845-AA36-0777DA511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8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751F-D4B2-61D0-FEA8-4E79BC080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CABB6-5A1D-F947-933C-BBD1D40E6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3CF62-212B-8717-975B-BEF06944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37D0-B5A4-9F8F-B2A5-187C269C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2539-0C89-2527-6040-20D3EE90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6135-7C0C-6CE6-25BB-ED178060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1A7E-E570-F16B-B8C5-26AC9935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CA2E-E33C-F047-E6EA-0D3F39C0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1F295-21D2-5732-0638-1FD86E23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396FA-C3D0-0270-A601-475C0C62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9C53A-CA93-89B8-A8B5-26E8213DF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F5E50-BF55-E482-781A-BFBE4A075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D9B9-24BC-4F7B-FA27-B08BD531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DD52-1095-F4F4-2E7B-4B21D008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0521-F83B-E5AC-6172-84D43C81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A79-E3A9-B915-67F3-E3FB0341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3B57-D145-657B-CA17-3B375CBB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709F-51B8-22B4-2445-1AD7D02F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DC10F-C054-7149-7653-C2B47F2E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94402-8F75-5759-F0CE-69693E5A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F8D1-B017-D869-25C2-70B74560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EDE4-F4DA-297D-3EF0-D2C01B445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9D45-6C6C-58D2-1422-01FA67C12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22E1-BD68-9DA8-E425-4D379716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472F-5E21-6CAB-CB1C-FD5C56FC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7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4B8C-2F47-E2BC-9E5E-482F0CF0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0180-B511-1FA4-48FF-5F26A4F5D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487D-CAF7-27DF-1514-6D7757C59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92DBD-A05C-5C3E-C655-BC601E1A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DB73D-9629-E2F9-1F39-D579B8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AE030-9934-8D9A-F5E0-FF85475E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0818-232F-602E-E7C9-8CD9854D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B1EC1-F309-A8F3-1503-7A195208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CA9C1-F9B9-1920-1BCA-56707F4F7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BF5D7-409D-9B49-0197-44EC78590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1DAE3-16F6-55D5-AD7F-5CAF3B86C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EBFA3-1123-9B6C-3ECA-C9ADD259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5EC2C-DAEA-17B0-F095-19A27713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AFAAC-7D8D-FCBD-7265-3DB7EBAB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3DE9-ABA5-13F0-16E6-34A0B9D7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C8048-9AA0-9C25-6640-89EA8288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3B0A0-5FDF-151B-B349-888E491F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666E4-8F27-B672-643B-FA85A22A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3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9A240-BEA5-5029-975C-9B02E675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43424-69EF-C0E7-DDB1-FB294E95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50A7A-863F-8CED-619B-254B5B8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9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1796-DE35-171C-54B5-6FCC33B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8BF0-26E5-5718-7A9D-3031EB99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6874B-733C-F16D-28AF-00F145567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9E889-072A-0567-72EC-3FED590B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A7FC5-93F9-F3A1-0797-BEDD9EEF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009E-BC63-3CA5-A924-DA428D84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4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CD85-01D3-40C7-E1BF-33A80EDB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5FAAB-3014-4C1F-01AE-5D5973615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69BC9-CD0A-ABD8-83D2-EE6931A5C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6F5D4-398D-7869-DAC2-BB86308F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C564-C9F3-77C5-667C-D07CF140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E3E3B-A9AE-FCF0-409E-C3C44DF8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31CF1-CA4D-BCCF-DF51-FB676147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943DB-8836-A069-D303-74E910C99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4456-E3FF-14C3-5191-81919E6D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CEE5-C3D1-2C49-80ED-76DE138037D3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4611F-98B5-18E2-EAC1-764F835DD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30C4-5D14-15AA-CB11-3152CAE4B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4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AACDD-5FCB-38FB-31BC-99C75282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95" y="235428"/>
            <a:ext cx="5340097" cy="589875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573BED-E083-0FE2-77FE-112D5018D159}"/>
              </a:ext>
            </a:extLst>
          </p:cNvPr>
          <p:cNvCxnSpPr>
            <a:cxnSpLocks/>
          </p:cNvCxnSpPr>
          <p:nvPr/>
        </p:nvCxnSpPr>
        <p:spPr>
          <a:xfrm>
            <a:off x="2881560" y="1283470"/>
            <a:ext cx="1184542" cy="485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1A0259-83A2-AF1F-ED24-28FDA53BEB5B}"/>
              </a:ext>
            </a:extLst>
          </p:cNvPr>
          <p:cNvCxnSpPr>
            <a:cxnSpLocks/>
          </p:cNvCxnSpPr>
          <p:nvPr/>
        </p:nvCxnSpPr>
        <p:spPr>
          <a:xfrm>
            <a:off x="2878044" y="1741821"/>
            <a:ext cx="910221" cy="366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0C4E32-6BB6-6B5E-A4EE-1B6E7DD70530}"/>
              </a:ext>
            </a:extLst>
          </p:cNvPr>
          <p:cNvCxnSpPr>
            <a:cxnSpLocks/>
          </p:cNvCxnSpPr>
          <p:nvPr/>
        </p:nvCxnSpPr>
        <p:spPr>
          <a:xfrm>
            <a:off x="2881560" y="2997926"/>
            <a:ext cx="1184542" cy="407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EEC5F0-CC96-B795-448F-2CF9ED66DE19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940140" y="4445701"/>
            <a:ext cx="1048976" cy="459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DF0A9-F3D9-3161-E605-85404D49EBEF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7461849" y="2893267"/>
            <a:ext cx="1476898" cy="1144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F77F40-2B06-4412-5542-A92656710790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7602759" y="2293508"/>
            <a:ext cx="1335988" cy="1018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56048B-8988-9F72-CD63-9EDCFF936335}"/>
              </a:ext>
            </a:extLst>
          </p:cNvPr>
          <p:cNvCxnSpPr>
            <a:cxnSpLocks/>
          </p:cNvCxnSpPr>
          <p:nvPr/>
        </p:nvCxnSpPr>
        <p:spPr>
          <a:xfrm>
            <a:off x="2881560" y="2153192"/>
            <a:ext cx="1741890" cy="701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A91F50-0646-52F8-9E62-D2FC54CF3B89}"/>
              </a:ext>
            </a:extLst>
          </p:cNvPr>
          <p:cNvSpPr txBox="1"/>
          <p:nvPr/>
        </p:nvSpPr>
        <p:spPr>
          <a:xfrm>
            <a:off x="1012319" y="1045562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Button board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3246D9-1255-940A-78FC-017784B557FB}"/>
              </a:ext>
            </a:extLst>
          </p:cNvPr>
          <p:cNvSpPr txBox="1"/>
          <p:nvPr/>
        </p:nvSpPr>
        <p:spPr>
          <a:xfrm>
            <a:off x="575250" y="1527397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Connector board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4D1ED7-D42F-BED3-A8E5-E665070EF0F2}"/>
              </a:ext>
            </a:extLst>
          </p:cNvPr>
          <p:cNvSpPr txBox="1"/>
          <p:nvPr/>
        </p:nvSpPr>
        <p:spPr>
          <a:xfrm>
            <a:off x="893026" y="1968220"/>
            <a:ext cx="1914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100mAh Li-Po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F8383D-6645-B9D6-86B6-266CA6CBB899}"/>
              </a:ext>
            </a:extLst>
          </p:cNvPr>
          <p:cNvSpPr txBox="1"/>
          <p:nvPr/>
        </p:nvSpPr>
        <p:spPr>
          <a:xfrm>
            <a:off x="684377" y="2746234"/>
            <a:ext cx="2190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vibration motor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700B5-F80E-FA70-C1A4-9CB4551553C9}"/>
              </a:ext>
            </a:extLst>
          </p:cNvPr>
          <p:cNvSpPr txBox="1"/>
          <p:nvPr/>
        </p:nvSpPr>
        <p:spPr>
          <a:xfrm>
            <a:off x="352765" y="4214868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control board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EBD980-6106-D77D-873D-6C2B3E2129EF}"/>
              </a:ext>
            </a:extLst>
          </p:cNvPr>
          <p:cNvSpPr txBox="1"/>
          <p:nvPr/>
        </p:nvSpPr>
        <p:spPr>
          <a:xfrm>
            <a:off x="8938747" y="2062675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TTC encoder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34B49F-7780-4840-4E28-CF93E5006A16}"/>
              </a:ext>
            </a:extLst>
          </p:cNvPr>
          <p:cNvSpPr txBox="1"/>
          <p:nvPr/>
        </p:nvSpPr>
        <p:spPr>
          <a:xfrm>
            <a:off x="8938747" y="2662434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Joystick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FD7771-DBAE-BD67-F5D6-B8A070D7A538}"/>
              </a:ext>
            </a:extLst>
          </p:cNvPr>
          <p:cNvSpPr txBox="1"/>
          <p:nvPr/>
        </p:nvSpPr>
        <p:spPr>
          <a:xfrm>
            <a:off x="8938747" y="148018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 bearing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0EB86F-6B25-32C0-8188-49265FD794B1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794553" y="1711020"/>
            <a:ext cx="1144194" cy="873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D1E89745-466A-9459-E0E0-C4048379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921" y="3633644"/>
            <a:ext cx="2429581" cy="2517397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A878AB7-B034-5E9F-39B9-2EA9ABAA74AB}"/>
              </a:ext>
            </a:extLst>
          </p:cNvPr>
          <p:cNvCxnSpPr>
            <a:cxnSpLocks/>
          </p:cNvCxnSpPr>
          <p:nvPr/>
        </p:nvCxnSpPr>
        <p:spPr>
          <a:xfrm flipV="1">
            <a:off x="9044108" y="3601742"/>
            <a:ext cx="1542171" cy="20645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A5CFF2B-E236-F7CF-2DC0-72FAC12353D6}"/>
              </a:ext>
            </a:extLst>
          </p:cNvPr>
          <p:cNvCxnSpPr>
            <a:cxnSpLocks/>
          </p:cNvCxnSpPr>
          <p:nvPr/>
        </p:nvCxnSpPr>
        <p:spPr>
          <a:xfrm>
            <a:off x="9044108" y="3824808"/>
            <a:ext cx="0" cy="17394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8C5AE38-F2E8-1AF7-ADE8-1DB63513851F}"/>
              </a:ext>
            </a:extLst>
          </p:cNvPr>
          <p:cNvCxnSpPr>
            <a:cxnSpLocks/>
          </p:cNvCxnSpPr>
          <p:nvPr/>
        </p:nvCxnSpPr>
        <p:spPr>
          <a:xfrm flipH="1" flipV="1">
            <a:off x="9034921" y="5592704"/>
            <a:ext cx="666284" cy="53723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96EFE-1DC1-C024-8FCF-1FB41F63DAFF}"/>
              </a:ext>
            </a:extLst>
          </p:cNvPr>
          <p:cNvSpPr txBox="1"/>
          <p:nvPr/>
        </p:nvSpPr>
        <p:spPr>
          <a:xfrm rot="21113462">
            <a:off x="9319395" y="3294825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BC9252-A406-C4B6-8993-A1288A9F2A24}"/>
              </a:ext>
            </a:extLst>
          </p:cNvPr>
          <p:cNvSpPr txBox="1"/>
          <p:nvPr/>
        </p:nvSpPr>
        <p:spPr>
          <a:xfrm rot="16200000">
            <a:off x="8429725" y="454893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01321EF-CBDA-0594-ECF3-3AA892E73E4E}"/>
              </a:ext>
            </a:extLst>
          </p:cNvPr>
          <p:cNvSpPr txBox="1"/>
          <p:nvPr/>
        </p:nvSpPr>
        <p:spPr>
          <a:xfrm rot="2317042">
            <a:off x="8806480" y="583111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</p:spTree>
    <p:extLst>
      <p:ext uri="{BB962C8B-B14F-4D97-AF65-F5344CB8AC3E}">
        <p14:creationId xmlns:p14="http://schemas.microsoft.com/office/powerpoint/2010/main" val="136914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2" y="2228275"/>
            <a:ext cx="2078890" cy="1910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11E69-B9D8-48C8-4BBF-560268B6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10" y="1604337"/>
            <a:ext cx="6069107" cy="31403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1D693-EFA0-4341-2C1A-3ABDD3FA8B9C}"/>
              </a:ext>
            </a:extLst>
          </p:cNvPr>
          <p:cNvCxnSpPr>
            <a:cxnSpLocks/>
          </p:cNvCxnSpPr>
          <p:nvPr/>
        </p:nvCxnSpPr>
        <p:spPr>
          <a:xfrm>
            <a:off x="2913068" y="3174488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34B975-4F86-95B9-C772-2D55B523F7BB}"/>
              </a:ext>
            </a:extLst>
          </p:cNvPr>
          <p:cNvSpPr txBox="1"/>
          <p:nvPr/>
        </p:nvSpPr>
        <p:spPr>
          <a:xfrm>
            <a:off x="2858034" y="2631777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MIDI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CF6E9-C203-93B2-0AB8-94934E263EB1}"/>
              </a:ext>
            </a:extLst>
          </p:cNvPr>
          <p:cNvSpPr txBox="1"/>
          <p:nvPr/>
        </p:nvSpPr>
        <p:spPr>
          <a:xfrm>
            <a:off x="6142989" y="1142672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Mapping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2B4BD-33D2-0E55-3769-728C367C822B}"/>
              </a:ext>
            </a:extLst>
          </p:cNvPr>
          <p:cNvCxnSpPr>
            <a:cxnSpLocks/>
          </p:cNvCxnSpPr>
          <p:nvPr/>
        </p:nvCxnSpPr>
        <p:spPr>
          <a:xfrm>
            <a:off x="9941398" y="3058565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43B5EF-FC2A-F9D1-FF87-425EF2B9BEDD}"/>
              </a:ext>
            </a:extLst>
          </p:cNvPr>
          <p:cNvSpPr txBox="1"/>
          <p:nvPr/>
        </p:nvSpPr>
        <p:spPr>
          <a:xfrm>
            <a:off x="10676965" y="2813939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74040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D319EB-1FF8-0BFD-7861-606C11D8F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72" y="1322529"/>
            <a:ext cx="5120109" cy="421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491424-7525-9E10-87AD-14CDEB2F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77" y="2563833"/>
            <a:ext cx="2078890" cy="191035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DEDE03-6633-F711-84C3-F694BA81D8C8}"/>
              </a:ext>
            </a:extLst>
          </p:cNvPr>
          <p:cNvCxnSpPr>
            <a:cxnSpLocks/>
          </p:cNvCxnSpPr>
          <p:nvPr/>
        </p:nvCxnSpPr>
        <p:spPr>
          <a:xfrm>
            <a:off x="2788803" y="3510046"/>
            <a:ext cx="1712694" cy="0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854E87-95A0-44B6-F8BB-FC93DC940881}"/>
              </a:ext>
            </a:extLst>
          </p:cNvPr>
          <p:cNvSpPr txBox="1"/>
          <p:nvPr/>
        </p:nvSpPr>
        <p:spPr>
          <a:xfrm>
            <a:off x="2733769" y="2967335"/>
            <a:ext cx="1767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Sensors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5EADE-B0A1-8A19-DC16-04429DB6927D}"/>
              </a:ext>
            </a:extLst>
          </p:cNvPr>
          <p:cNvSpPr txBox="1"/>
          <p:nvPr/>
        </p:nvSpPr>
        <p:spPr>
          <a:xfrm>
            <a:off x="9276355" y="2736502"/>
            <a:ext cx="135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Focused?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74A5A-192D-FADA-0EC3-65EFFD23A282}"/>
              </a:ext>
            </a:extLst>
          </p:cNvPr>
          <p:cNvSpPr txBox="1"/>
          <p:nvPr/>
        </p:nvSpPr>
        <p:spPr>
          <a:xfrm>
            <a:off x="9276355" y="3198167"/>
            <a:ext cx="159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Distracted?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2F1C3-9304-F24B-8C3F-A039F4C8B120}"/>
              </a:ext>
            </a:extLst>
          </p:cNvPr>
          <p:cNvSpPr txBox="1"/>
          <p:nvPr/>
        </p:nvSpPr>
        <p:spPr>
          <a:xfrm>
            <a:off x="9276355" y="3659832"/>
            <a:ext cx="1384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Stressed?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43A04-E9C7-A072-0324-6900AEA46BC2}"/>
              </a:ext>
            </a:extLst>
          </p:cNvPr>
          <p:cNvSpPr txBox="1"/>
          <p:nvPr/>
        </p:nvSpPr>
        <p:spPr>
          <a:xfrm>
            <a:off x="9276355" y="401252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Calm?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6AF76-5D51-216F-E557-561452D5E1A7}"/>
              </a:ext>
            </a:extLst>
          </p:cNvPr>
          <p:cNvSpPr txBox="1"/>
          <p:nvPr/>
        </p:nvSpPr>
        <p:spPr>
          <a:xfrm>
            <a:off x="9276354" y="439199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6D49E8-C5E3-9B48-5A3A-879B15DB3C19}"/>
              </a:ext>
            </a:extLst>
          </p:cNvPr>
          <p:cNvSpPr/>
          <p:nvPr/>
        </p:nvSpPr>
        <p:spPr>
          <a:xfrm>
            <a:off x="3916975" y="467348"/>
            <a:ext cx="1169043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0EA64D-44F9-7491-F0E9-12872681B6E9}"/>
              </a:ext>
            </a:extLst>
          </p:cNvPr>
          <p:cNvSpPr/>
          <p:nvPr/>
        </p:nvSpPr>
        <p:spPr>
          <a:xfrm>
            <a:off x="5833305" y="1085247"/>
            <a:ext cx="1667090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6D776B-85BC-E5D6-4934-49F598A7AFEE}"/>
              </a:ext>
            </a:extLst>
          </p:cNvPr>
          <p:cNvSpPr/>
          <p:nvPr/>
        </p:nvSpPr>
        <p:spPr>
          <a:xfrm>
            <a:off x="3916975" y="1804806"/>
            <a:ext cx="1667090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608B35-D9EB-F4B1-24CE-2BDBAF9870DF}"/>
              </a:ext>
            </a:extLst>
          </p:cNvPr>
          <p:cNvSpPr/>
          <p:nvPr/>
        </p:nvSpPr>
        <p:spPr>
          <a:xfrm>
            <a:off x="7767991" y="2042087"/>
            <a:ext cx="1667090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31BB7C-9F31-CE97-579E-2AE1311AC2D8}"/>
              </a:ext>
            </a:extLst>
          </p:cNvPr>
          <p:cNvSpPr txBox="1"/>
          <p:nvPr/>
        </p:nvSpPr>
        <p:spPr>
          <a:xfrm>
            <a:off x="5583669" y="1224500"/>
            <a:ext cx="216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Neural Network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AEBF7F4-E246-E8A3-D761-8CEE08F50DC8}"/>
              </a:ext>
            </a:extLst>
          </p:cNvPr>
          <p:cNvCxnSpPr>
            <a:stCxn id="11" idx="2"/>
            <a:endCxn id="2" idx="2"/>
          </p:cNvCxnSpPr>
          <p:nvPr/>
        </p:nvCxnSpPr>
        <p:spPr>
          <a:xfrm rot="5400000" flipH="1">
            <a:off x="5350869" y="729244"/>
            <a:ext cx="379472" cy="7869365"/>
          </a:xfrm>
          <a:prstGeom prst="bentConnector3">
            <a:avLst>
              <a:gd name="adj1" fmla="val -197537"/>
            </a:avLst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65C9D7-4791-5CF2-4485-3AD4835468ED}"/>
              </a:ext>
            </a:extLst>
          </p:cNvPr>
          <p:cNvSpPr txBox="1"/>
          <p:nvPr/>
        </p:nvSpPr>
        <p:spPr>
          <a:xfrm>
            <a:off x="3405394" y="5108524"/>
            <a:ext cx="2192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Haptic feedback</a:t>
            </a:r>
          </a:p>
        </p:txBody>
      </p:sp>
    </p:spTree>
    <p:extLst>
      <p:ext uri="{BB962C8B-B14F-4D97-AF65-F5344CB8AC3E}">
        <p14:creationId xmlns:p14="http://schemas.microsoft.com/office/powerpoint/2010/main" val="9715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3DE962F-3443-B554-C4BA-C7EF8645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70" y="182272"/>
            <a:ext cx="7772400" cy="3445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61924-4C55-A8C2-D98B-6B9DF428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616" y="3874114"/>
            <a:ext cx="7772400" cy="25376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514F67-2627-9CBE-E8E4-B0887EEC441C}"/>
              </a:ext>
            </a:extLst>
          </p:cNvPr>
          <p:cNvSpPr/>
          <p:nvPr/>
        </p:nvSpPr>
        <p:spPr>
          <a:xfrm>
            <a:off x="2241697" y="3003950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2116DB-1A1A-0734-D924-ADFFAA70F8A0}"/>
              </a:ext>
            </a:extLst>
          </p:cNvPr>
          <p:cNvSpPr/>
          <p:nvPr/>
        </p:nvSpPr>
        <p:spPr>
          <a:xfrm>
            <a:off x="2238459" y="6206717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AA91FD-0AA6-D9B2-9B9E-8A64796972A6}"/>
              </a:ext>
            </a:extLst>
          </p:cNvPr>
          <p:cNvSpPr/>
          <p:nvPr/>
        </p:nvSpPr>
        <p:spPr>
          <a:xfrm>
            <a:off x="2107730" y="106327"/>
            <a:ext cx="8219496" cy="3526536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3CB40-C72B-0CD3-C695-014E43C41C09}"/>
              </a:ext>
            </a:extLst>
          </p:cNvPr>
          <p:cNvSpPr/>
          <p:nvPr/>
        </p:nvSpPr>
        <p:spPr>
          <a:xfrm>
            <a:off x="2125980" y="3726492"/>
            <a:ext cx="8219497" cy="3025181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1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FBCAE8-8F93-6427-F630-5AEED9AC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4" y="973331"/>
            <a:ext cx="11153092" cy="49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69724-8F7F-CCEA-D086-7A8233A6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32" y="277792"/>
            <a:ext cx="6599349" cy="63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9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3DE962F-3443-B554-C4BA-C7EF8645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70" y="182272"/>
            <a:ext cx="7772400" cy="3445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61924-4C55-A8C2-D98B-6B9DF428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616" y="3874114"/>
            <a:ext cx="7772400" cy="25376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514F67-2627-9CBE-E8E4-B0887EEC441C}"/>
              </a:ext>
            </a:extLst>
          </p:cNvPr>
          <p:cNvSpPr/>
          <p:nvPr/>
        </p:nvSpPr>
        <p:spPr>
          <a:xfrm>
            <a:off x="2241697" y="3003950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2116DB-1A1A-0734-D924-ADFFAA70F8A0}"/>
              </a:ext>
            </a:extLst>
          </p:cNvPr>
          <p:cNvSpPr/>
          <p:nvPr/>
        </p:nvSpPr>
        <p:spPr>
          <a:xfrm>
            <a:off x="2238459" y="6206717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AA91FD-0AA6-D9B2-9B9E-8A64796972A6}"/>
              </a:ext>
            </a:extLst>
          </p:cNvPr>
          <p:cNvSpPr/>
          <p:nvPr/>
        </p:nvSpPr>
        <p:spPr>
          <a:xfrm>
            <a:off x="2107730" y="106327"/>
            <a:ext cx="8219496" cy="3526536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3CB40-C72B-0CD3-C695-014E43C41C09}"/>
              </a:ext>
            </a:extLst>
          </p:cNvPr>
          <p:cNvSpPr/>
          <p:nvPr/>
        </p:nvSpPr>
        <p:spPr>
          <a:xfrm>
            <a:off x="2125980" y="3726492"/>
            <a:ext cx="8219497" cy="3025181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0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A2B3DE-48FF-E8D9-796C-1EBB09891902}"/>
              </a:ext>
            </a:extLst>
          </p:cNvPr>
          <p:cNvSpPr txBox="1"/>
          <p:nvPr/>
        </p:nvSpPr>
        <p:spPr>
          <a:xfrm>
            <a:off x="7167932" y="501732"/>
            <a:ext cx="46767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size of the booth: 1.5m x 1 m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demo hardware components: MindCube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numbers of tables: 1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chairs: 1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light or dark environment required: light environment required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power requirements: one outlet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VR setup: no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poster stand (recommended): yes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any other equipment or relevant detail: no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D364B-84D1-883F-9DBA-09688DDA9DB7}"/>
              </a:ext>
            </a:extLst>
          </p:cNvPr>
          <p:cNvSpPr/>
          <p:nvPr/>
        </p:nvSpPr>
        <p:spPr>
          <a:xfrm>
            <a:off x="255181" y="1887279"/>
            <a:ext cx="6496493" cy="44922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CBCE1-70CD-96BF-BE3E-419AFCCCA0D5}"/>
              </a:ext>
            </a:extLst>
          </p:cNvPr>
          <p:cNvSpPr txBox="1"/>
          <p:nvPr/>
        </p:nvSpPr>
        <p:spPr>
          <a:xfrm>
            <a:off x="5127108" y="1979059"/>
            <a:ext cx="1937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booth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22C2-946D-3AD7-2858-925C4288B620}"/>
              </a:ext>
            </a:extLst>
          </p:cNvPr>
          <p:cNvSpPr txBox="1"/>
          <p:nvPr/>
        </p:nvSpPr>
        <p:spPr>
          <a:xfrm>
            <a:off x="2997052" y="1517947"/>
            <a:ext cx="193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1.5m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816A-4A3D-D9A2-8EF9-EA8A25525F94}"/>
              </a:ext>
            </a:extLst>
          </p:cNvPr>
          <p:cNvSpPr txBox="1"/>
          <p:nvPr/>
        </p:nvSpPr>
        <p:spPr>
          <a:xfrm rot="5400000">
            <a:off x="5968299" y="3755680"/>
            <a:ext cx="193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B5CD3C-DE8E-016A-0497-8A3A732E47F5}"/>
              </a:ext>
            </a:extLst>
          </p:cNvPr>
          <p:cNvSpPr/>
          <p:nvPr/>
        </p:nvSpPr>
        <p:spPr>
          <a:xfrm>
            <a:off x="634410" y="3271721"/>
            <a:ext cx="2757376" cy="2278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C4B9B-6E82-7979-45F9-EA6CD520EC90}"/>
              </a:ext>
            </a:extLst>
          </p:cNvPr>
          <p:cNvSpPr txBox="1"/>
          <p:nvPr/>
        </p:nvSpPr>
        <p:spPr>
          <a:xfrm>
            <a:off x="1039960" y="4180344"/>
            <a:ext cx="1937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38BF5-0121-6618-57A0-3A618FA5E391}"/>
              </a:ext>
            </a:extLst>
          </p:cNvPr>
          <p:cNvSpPr txBox="1"/>
          <p:nvPr/>
        </p:nvSpPr>
        <p:spPr>
          <a:xfrm>
            <a:off x="986797" y="2902389"/>
            <a:ext cx="193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0.5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0FCB0-8801-1A35-08D4-D7FF7CFDF738}"/>
              </a:ext>
            </a:extLst>
          </p:cNvPr>
          <p:cNvSpPr txBox="1"/>
          <p:nvPr/>
        </p:nvSpPr>
        <p:spPr>
          <a:xfrm rot="5400000">
            <a:off x="2617457" y="4226510"/>
            <a:ext cx="193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0.5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4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8CF0B3-E17D-B01C-2E58-03CA490F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964" y="1429583"/>
            <a:ext cx="2754085" cy="2570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EA61E6-B077-BE70-99E4-C80CEED50BC3}"/>
              </a:ext>
            </a:extLst>
          </p:cNvPr>
          <p:cNvSpPr/>
          <p:nvPr/>
        </p:nvSpPr>
        <p:spPr>
          <a:xfrm>
            <a:off x="523479" y="754698"/>
            <a:ext cx="4539343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F7297-EF45-7E18-187C-76DF402ECBAA}"/>
              </a:ext>
            </a:extLst>
          </p:cNvPr>
          <p:cNvSpPr/>
          <p:nvPr/>
        </p:nvSpPr>
        <p:spPr>
          <a:xfrm>
            <a:off x="5148354" y="754698"/>
            <a:ext cx="3532659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B59E3-683B-352C-3E77-54B73DB2D8D7}"/>
              </a:ext>
            </a:extLst>
          </p:cNvPr>
          <p:cNvSpPr/>
          <p:nvPr/>
        </p:nvSpPr>
        <p:spPr>
          <a:xfrm>
            <a:off x="8766545" y="754698"/>
            <a:ext cx="2918925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56AA7-E74E-E64C-1DC3-253BC8C2D01D}"/>
              </a:ext>
            </a:extLst>
          </p:cNvPr>
          <p:cNvSpPr txBox="1"/>
          <p:nvPr/>
        </p:nvSpPr>
        <p:spPr>
          <a:xfrm>
            <a:off x="1553176" y="754698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Main control board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F1686-A0C7-4F90-A643-8DDB5C232DB3}"/>
              </a:ext>
            </a:extLst>
          </p:cNvPr>
          <p:cNvSpPr txBox="1"/>
          <p:nvPr/>
        </p:nvSpPr>
        <p:spPr>
          <a:xfrm>
            <a:off x="5377802" y="754698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Button board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F7821-4222-07DE-63BF-AC2932CDF959}"/>
              </a:ext>
            </a:extLst>
          </p:cNvPr>
          <p:cNvSpPr txBox="1"/>
          <p:nvPr/>
        </p:nvSpPr>
        <p:spPr>
          <a:xfrm>
            <a:off x="8994487" y="786574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Connector board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07007-6F31-CE39-F078-5501F9E30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49" y="1488299"/>
            <a:ext cx="4283867" cy="2511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21F0D-8FA7-5D06-2473-ECAD0706B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94" y="1645067"/>
            <a:ext cx="2813178" cy="21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1F6A94-6F04-1732-A358-572F76D7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50" y="1444607"/>
            <a:ext cx="5089292" cy="436067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4ADA04-35FD-1D6F-C15E-808573CC76AA}"/>
              </a:ext>
            </a:extLst>
          </p:cNvPr>
          <p:cNvCxnSpPr>
            <a:cxnSpLocks/>
          </p:cNvCxnSpPr>
          <p:nvPr/>
        </p:nvCxnSpPr>
        <p:spPr>
          <a:xfrm>
            <a:off x="3178629" y="3084416"/>
            <a:ext cx="914400" cy="9324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4A9888-0E94-8547-3C25-CDE140259B8F}"/>
              </a:ext>
            </a:extLst>
          </p:cNvPr>
          <p:cNvCxnSpPr>
            <a:cxnSpLocks/>
          </p:cNvCxnSpPr>
          <p:nvPr/>
        </p:nvCxnSpPr>
        <p:spPr>
          <a:xfrm flipH="1">
            <a:off x="6629402" y="2738964"/>
            <a:ext cx="1856013" cy="11690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9BE5F4-180C-A565-E784-C5D5857384C8}"/>
              </a:ext>
            </a:extLst>
          </p:cNvPr>
          <p:cNvSpPr txBox="1"/>
          <p:nvPr/>
        </p:nvSpPr>
        <p:spPr>
          <a:xfrm>
            <a:off x="1947017" y="2432060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BC832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9CDD-773A-5009-8873-258B41CDFB74}"/>
              </a:ext>
            </a:extLst>
          </p:cNvPr>
          <p:cNvSpPr txBox="1"/>
          <p:nvPr/>
        </p:nvSpPr>
        <p:spPr>
          <a:xfrm>
            <a:off x="8420776" y="2093931"/>
            <a:ext cx="22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ICM20948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67B40E-B80C-1B15-2942-4EC29810157A}"/>
              </a:ext>
            </a:extLst>
          </p:cNvPr>
          <p:cNvCxnSpPr>
            <a:cxnSpLocks/>
          </p:cNvCxnSpPr>
          <p:nvPr/>
        </p:nvCxnSpPr>
        <p:spPr>
          <a:xfrm flipH="1" flipV="1">
            <a:off x="6193971" y="5214257"/>
            <a:ext cx="272143" cy="511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7F1483-98EF-D09A-A31F-9540563889AE}"/>
              </a:ext>
            </a:extLst>
          </p:cNvPr>
          <p:cNvSpPr txBox="1"/>
          <p:nvPr/>
        </p:nvSpPr>
        <p:spPr>
          <a:xfrm>
            <a:off x="4702626" y="5675138"/>
            <a:ext cx="364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Joystick connector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6024BA-31EA-2E15-9FA5-03DB1466DD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701643" y="1329585"/>
            <a:ext cx="472974" cy="5447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BB63AA-7F08-BC66-A1FE-A147046AEFBC}"/>
              </a:ext>
            </a:extLst>
          </p:cNvPr>
          <p:cNvSpPr txBox="1"/>
          <p:nvPr/>
        </p:nvSpPr>
        <p:spPr>
          <a:xfrm>
            <a:off x="5804696" y="683254"/>
            <a:ext cx="473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TTC encoder connector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96ACB8-9661-D203-6CFA-478498D09C37}"/>
              </a:ext>
            </a:extLst>
          </p:cNvPr>
          <p:cNvCxnSpPr>
            <a:cxnSpLocks/>
          </p:cNvCxnSpPr>
          <p:nvPr/>
        </p:nvCxnSpPr>
        <p:spPr>
          <a:xfrm>
            <a:off x="4178461" y="1268029"/>
            <a:ext cx="643910" cy="7130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2A5E3C-1077-E2F9-BA4E-2AE88337AA8E}"/>
              </a:ext>
            </a:extLst>
          </p:cNvPr>
          <p:cNvSpPr txBox="1"/>
          <p:nvPr/>
        </p:nvSpPr>
        <p:spPr>
          <a:xfrm>
            <a:off x="788992" y="528844"/>
            <a:ext cx="3701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Connector for the connector board</a:t>
            </a:r>
          </a:p>
        </p:txBody>
      </p:sp>
    </p:spTree>
    <p:extLst>
      <p:ext uri="{BB962C8B-B14F-4D97-AF65-F5344CB8AC3E}">
        <p14:creationId xmlns:p14="http://schemas.microsoft.com/office/powerpoint/2010/main" val="24071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97F5C-0E1B-CE5A-CAFD-9F69984FE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 t="6963" r="5548" b="3765"/>
          <a:stretch/>
        </p:blipFill>
        <p:spPr>
          <a:xfrm>
            <a:off x="3153913" y="762880"/>
            <a:ext cx="4966829" cy="490415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69DB29D-0F3B-1137-77B3-97E9720FB1BC}"/>
              </a:ext>
            </a:extLst>
          </p:cNvPr>
          <p:cNvCxnSpPr>
            <a:cxnSpLocks/>
          </p:cNvCxnSpPr>
          <p:nvPr/>
        </p:nvCxnSpPr>
        <p:spPr>
          <a:xfrm>
            <a:off x="3716312" y="784123"/>
            <a:ext cx="514480" cy="882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F4C69-79B6-06C4-18C6-304458BCF135}"/>
              </a:ext>
            </a:extLst>
          </p:cNvPr>
          <p:cNvSpPr txBox="1"/>
          <p:nvPr/>
        </p:nvSpPr>
        <p:spPr>
          <a:xfrm>
            <a:off x="2025901" y="76237"/>
            <a:ext cx="3380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Tactile button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7F1C4-BD4F-CAE3-6A4A-E3A14EE10B14}"/>
              </a:ext>
            </a:extLst>
          </p:cNvPr>
          <p:cNvCxnSpPr>
            <a:cxnSpLocks/>
          </p:cNvCxnSpPr>
          <p:nvPr/>
        </p:nvCxnSpPr>
        <p:spPr>
          <a:xfrm flipH="1">
            <a:off x="5529943" y="762880"/>
            <a:ext cx="1944975" cy="25354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694A62-169D-DE54-2383-4C07A252291A}"/>
              </a:ext>
            </a:extLst>
          </p:cNvPr>
          <p:cNvSpPr txBox="1"/>
          <p:nvPr/>
        </p:nvSpPr>
        <p:spPr>
          <a:xfrm>
            <a:off x="5529943" y="76237"/>
            <a:ext cx="3889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Debounce circuit</a:t>
            </a:r>
          </a:p>
        </p:txBody>
      </p:sp>
    </p:spTree>
    <p:extLst>
      <p:ext uri="{BB962C8B-B14F-4D97-AF65-F5344CB8AC3E}">
        <p14:creationId xmlns:p14="http://schemas.microsoft.com/office/powerpoint/2010/main" val="87988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118F11-FDDE-5C64-CE11-31E3713B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7" t="2152" r="4637" b="2152"/>
          <a:stretch/>
        </p:blipFill>
        <p:spPr>
          <a:xfrm>
            <a:off x="3660835" y="1100337"/>
            <a:ext cx="3649570" cy="301564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CFB14D5-A605-7D78-33C9-38AE8B4BCEC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736904" y="1069559"/>
            <a:ext cx="0" cy="7918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19EE33-0935-9382-654B-6BC9E4358A66}"/>
              </a:ext>
            </a:extLst>
          </p:cNvPr>
          <p:cNvSpPr txBox="1"/>
          <p:nvPr/>
        </p:nvSpPr>
        <p:spPr>
          <a:xfrm>
            <a:off x="3660836" y="607894"/>
            <a:ext cx="215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Battery charger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28E761-E754-8028-1AF4-3D141D6C7D2D}"/>
              </a:ext>
            </a:extLst>
          </p:cNvPr>
          <p:cNvCxnSpPr>
            <a:cxnSpLocks/>
          </p:cNvCxnSpPr>
          <p:nvPr/>
        </p:nvCxnSpPr>
        <p:spPr>
          <a:xfrm>
            <a:off x="6422571" y="1038782"/>
            <a:ext cx="598715" cy="822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4DD83C-D579-E2DD-6F8A-57E2AE957C6E}"/>
              </a:ext>
            </a:extLst>
          </p:cNvPr>
          <p:cNvSpPr txBox="1"/>
          <p:nvPr/>
        </p:nvSpPr>
        <p:spPr>
          <a:xfrm>
            <a:off x="5925863" y="607894"/>
            <a:ext cx="135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58684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6BCEB-1C81-63A7-A9D7-FC4542DE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13" y="578735"/>
            <a:ext cx="7772400" cy="59111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10B4B7-3720-4F06-64CD-FDC5D7BDA3D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438171" y="1373582"/>
            <a:ext cx="594041" cy="10518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E78EC7-98B3-016E-BC81-B132A6F7456A}"/>
              </a:ext>
            </a:extLst>
          </p:cNvPr>
          <p:cNvSpPr txBox="1"/>
          <p:nvPr/>
        </p:nvSpPr>
        <p:spPr>
          <a:xfrm>
            <a:off x="1868944" y="911917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Joystick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7EF46-F5FE-31C9-EC38-952DA96383BD}"/>
              </a:ext>
            </a:extLst>
          </p:cNvPr>
          <p:cNvSpPr txBox="1"/>
          <p:nvPr/>
        </p:nvSpPr>
        <p:spPr>
          <a:xfrm>
            <a:off x="2858099" y="56205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Main control board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8E6EC9-087E-738D-3E16-692EE0D086E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151787" y="517870"/>
            <a:ext cx="637866" cy="2315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AD37F7-BF07-4A9B-196C-1DEAAC4CEF53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5287" y="2190542"/>
            <a:ext cx="760747" cy="1206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5D3F3F-7571-0F86-1232-6DDB8B3462A6}"/>
              </a:ext>
            </a:extLst>
          </p:cNvPr>
          <p:cNvSpPr txBox="1"/>
          <p:nvPr/>
        </p:nvSpPr>
        <p:spPr>
          <a:xfrm>
            <a:off x="6730143" y="1728877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Connector 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575BD-C2D3-FCD1-0F71-AA49759D99D0}"/>
              </a:ext>
            </a:extLst>
          </p:cNvPr>
          <p:cNvSpPr txBox="1"/>
          <p:nvPr/>
        </p:nvSpPr>
        <p:spPr>
          <a:xfrm>
            <a:off x="8049444" y="2425384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Button board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FE3CCA-7F8A-447C-D3A1-08A64996B6AB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7950503" y="2887049"/>
            <a:ext cx="1019033" cy="11560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ECF48F-1D82-8A40-EF54-4AD6F2E37E9F}"/>
              </a:ext>
            </a:extLst>
          </p:cNvPr>
          <p:cNvCxnSpPr>
            <a:cxnSpLocks/>
          </p:cNvCxnSpPr>
          <p:nvPr/>
        </p:nvCxnSpPr>
        <p:spPr>
          <a:xfrm flipV="1">
            <a:off x="1936513" y="3153671"/>
            <a:ext cx="1796736" cy="1497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D21092-7C46-1FD6-248F-AB10AF77CEAD}"/>
              </a:ext>
            </a:extLst>
          </p:cNvPr>
          <p:cNvSpPr txBox="1"/>
          <p:nvPr/>
        </p:nvSpPr>
        <p:spPr>
          <a:xfrm>
            <a:off x="887924" y="4650811"/>
            <a:ext cx="1819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100mAh LiPo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C4245D-638A-483D-16AE-670D97FF1365}"/>
              </a:ext>
            </a:extLst>
          </p:cNvPr>
          <p:cNvCxnSpPr>
            <a:cxnSpLocks/>
          </p:cNvCxnSpPr>
          <p:nvPr/>
        </p:nvCxnSpPr>
        <p:spPr>
          <a:xfrm flipH="1" flipV="1">
            <a:off x="3646975" y="3902241"/>
            <a:ext cx="504812" cy="15708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9A7416-B303-C229-E8D1-00598542020C}"/>
              </a:ext>
            </a:extLst>
          </p:cNvPr>
          <p:cNvSpPr txBox="1"/>
          <p:nvPr/>
        </p:nvSpPr>
        <p:spPr>
          <a:xfrm>
            <a:off x="3163578" y="5457527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TTC encoder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17815-A10E-338B-698C-64FE10D65DD0}"/>
              </a:ext>
            </a:extLst>
          </p:cNvPr>
          <p:cNvCxnSpPr>
            <a:cxnSpLocks/>
          </p:cNvCxnSpPr>
          <p:nvPr/>
        </p:nvCxnSpPr>
        <p:spPr>
          <a:xfrm flipH="1">
            <a:off x="5082124" y="1142749"/>
            <a:ext cx="986789" cy="10477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289A7A-591D-8A35-6D90-D424C18D6CB6}"/>
              </a:ext>
            </a:extLst>
          </p:cNvPr>
          <p:cNvSpPr txBox="1"/>
          <p:nvPr/>
        </p:nvSpPr>
        <p:spPr>
          <a:xfrm>
            <a:off x="5575518" y="705575"/>
            <a:ext cx="298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vibration motor</a:t>
            </a:r>
          </a:p>
        </p:txBody>
      </p:sp>
    </p:spTree>
    <p:extLst>
      <p:ext uri="{BB962C8B-B14F-4D97-AF65-F5344CB8AC3E}">
        <p14:creationId xmlns:p14="http://schemas.microsoft.com/office/powerpoint/2010/main" val="27356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07" y="348749"/>
            <a:ext cx="6703985" cy="616050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EA0A16-5089-3589-FF6B-66F559871D86}"/>
              </a:ext>
            </a:extLst>
          </p:cNvPr>
          <p:cNvCxnSpPr>
            <a:cxnSpLocks/>
          </p:cNvCxnSpPr>
          <p:nvPr/>
        </p:nvCxnSpPr>
        <p:spPr>
          <a:xfrm flipV="1">
            <a:off x="4133923" y="1345179"/>
            <a:ext cx="1559306" cy="567309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0C2F32-8786-6055-B162-7C9FCBC2442F}"/>
              </a:ext>
            </a:extLst>
          </p:cNvPr>
          <p:cNvCxnSpPr>
            <a:cxnSpLocks/>
          </p:cNvCxnSpPr>
          <p:nvPr/>
        </p:nvCxnSpPr>
        <p:spPr>
          <a:xfrm>
            <a:off x="4036905" y="2139650"/>
            <a:ext cx="207571" cy="173944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CC3AC9-8D58-6816-4BBA-DC3FC8F905AC}"/>
              </a:ext>
            </a:extLst>
          </p:cNvPr>
          <p:cNvCxnSpPr>
            <a:cxnSpLocks/>
          </p:cNvCxnSpPr>
          <p:nvPr/>
        </p:nvCxnSpPr>
        <p:spPr>
          <a:xfrm flipH="1" flipV="1">
            <a:off x="4362641" y="3879095"/>
            <a:ext cx="1025788" cy="84530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B262D-F010-6F0B-CCE1-9ACECC0031F4}"/>
              </a:ext>
            </a:extLst>
          </p:cNvPr>
          <p:cNvSpPr txBox="1"/>
          <p:nvPr/>
        </p:nvSpPr>
        <p:spPr>
          <a:xfrm rot="20520868">
            <a:off x="4184609" y="1097962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16BEB-7888-9134-486E-3657E8B09D37}"/>
              </a:ext>
            </a:extLst>
          </p:cNvPr>
          <p:cNvSpPr txBox="1"/>
          <p:nvPr/>
        </p:nvSpPr>
        <p:spPr>
          <a:xfrm rot="15676264">
            <a:off x="3243224" y="2754730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8A768-B5D2-A1F5-F12C-BA52FD9BA78A}"/>
              </a:ext>
            </a:extLst>
          </p:cNvPr>
          <p:cNvSpPr txBox="1"/>
          <p:nvPr/>
        </p:nvSpPr>
        <p:spPr>
          <a:xfrm rot="2267745">
            <a:off x="4135369" y="4245911"/>
            <a:ext cx="13305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1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47FCB1-BC30-F018-B064-B6A1E552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08" y="521920"/>
            <a:ext cx="2588647" cy="2667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252D9F-63B4-38A6-BA3B-2C52B48E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532" y="521919"/>
            <a:ext cx="2449648" cy="2667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E82261-825D-87F6-79A0-9B4DEBF3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657" y="544289"/>
            <a:ext cx="2413965" cy="2645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E6C3EF-EE08-6CC0-C1E1-5E8F42765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0" b="3959"/>
          <a:stretch/>
        </p:blipFill>
        <p:spPr>
          <a:xfrm>
            <a:off x="5168407" y="3243934"/>
            <a:ext cx="2588647" cy="25206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E76F84-75F9-6C8A-002A-A92839919B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2" r="8458"/>
          <a:stretch/>
        </p:blipFill>
        <p:spPr>
          <a:xfrm>
            <a:off x="7813530" y="3243935"/>
            <a:ext cx="2449648" cy="25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DE08DC-503E-957A-830B-636E539AE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9654" y="3243936"/>
            <a:ext cx="2413964" cy="2520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A19C5F-D6EF-48F4-556C-6F752E71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55655" y="521919"/>
            <a:ext cx="5824062" cy="52426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C4F5BDF-130B-E8AB-289E-C25EEE19F9C4}"/>
              </a:ext>
            </a:extLst>
          </p:cNvPr>
          <p:cNvSpPr/>
          <p:nvPr/>
        </p:nvSpPr>
        <p:spPr>
          <a:xfrm>
            <a:off x="-576943" y="5192488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21377-39E6-BFCB-A424-582089738D9C}"/>
              </a:ext>
            </a:extLst>
          </p:cNvPr>
          <p:cNvSpPr/>
          <p:nvPr/>
        </p:nvSpPr>
        <p:spPr>
          <a:xfrm>
            <a:off x="7125578" y="2577491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33D14-01D5-0963-139D-02ECF441A2D1}"/>
              </a:ext>
            </a:extLst>
          </p:cNvPr>
          <p:cNvSpPr/>
          <p:nvPr/>
        </p:nvSpPr>
        <p:spPr>
          <a:xfrm>
            <a:off x="9714225" y="25938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C0A180-01FC-4CAE-6C82-0DA6FF57F859}"/>
              </a:ext>
            </a:extLst>
          </p:cNvPr>
          <p:cNvSpPr/>
          <p:nvPr/>
        </p:nvSpPr>
        <p:spPr>
          <a:xfrm>
            <a:off x="12243768" y="2572045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A536BF-3421-A765-7E57-A8511D9C7A5F}"/>
              </a:ext>
            </a:extLst>
          </p:cNvPr>
          <p:cNvSpPr/>
          <p:nvPr/>
        </p:nvSpPr>
        <p:spPr>
          <a:xfrm>
            <a:off x="7125578" y="5176162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D5CE6-9EF6-EF32-415B-63CDBD477877}"/>
              </a:ext>
            </a:extLst>
          </p:cNvPr>
          <p:cNvSpPr/>
          <p:nvPr/>
        </p:nvSpPr>
        <p:spPr>
          <a:xfrm>
            <a:off x="9714225" y="5192487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EDA102-0AD6-AABA-4714-A23623D2EB17}"/>
              </a:ext>
            </a:extLst>
          </p:cNvPr>
          <p:cNvSpPr/>
          <p:nvPr/>
        </p:nvSpPr>
        <p:spPr>
          <a:xfrm>
            <a:off x="12243768" y="51707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7800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6EEE-F09D-8C6F-B29D-5AD907EE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34" y="111372"/>
            <a:ext cx="5776732" cy="4171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F4B58-3C12-F86F-20DB-B3E2ED36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195" y="4282622"/>
            <a:ext cx="8295610" cy="25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174</Words>
  <Application>Microsoft Macintosh PowerPoint</Application>
  <PresentationFormat>Widescreen</PresentationFormat>
  <Paragraphs>63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Fangzheng Liu</dc:creator>
  <cp:lastModifiedBy>Fangzheng Liu</cp:lastModifiedBy>
  <cp:revision>211</cp:revision>
  <dcterms:created xsi:type="dcterms:W3CDTF">2024-07-18T20:41:56Z</dcterms:created>
  <dcterms:modified xsi:type="dcterms:W3CDTF">2024-08-08T21:51:54Z</dcterms:modified>
</cp:coreProperties>
</file>